
<file path=[Content_Types].xml><?xml version="1.0" encoding="utf-8"?>
<Types xmlns="http://schemas.openxmlformats.org/package/2006/content-types">
  <Default Extension="png" ContentType="image/png"/>
  <Default Extension="jpeg" ContentType="image/jpeg"/>
  <Default Extension="webp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0" r:id="rId1"/>
  </p:sldMasterIdLst>
  <p:sldIdLst>
    <p:sldId id="257" r:id="rId2"/>
    <p:sldId id="258" r:id="rId3"/>
    <p:sldId id="262" r:id="rId4"/>
    <p:sldId id="261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B8B8"/>
    <a:srgbClr val="C2C2C2"/>
    <a:srgbClr val="B4B4B4"/>
    <a:srgbClr val="C9C9C9"/>
    <a:srgbClr val="E2E2E2"/>
    <a:srgbClr val="C7C7C7"/>
    <a:srgbClr val="CFCFCF"/>
    <a:srgbClr val="A5A5A5"/>
    <a:srgbClr val="00FFFF"/>
    <a:srgbClr val="979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6E1B-83CF-4BB6-854B-B600FAA68BF3}" type="datetimeFigureOut">
              <a:rPr lang="en-IN" smtClean="0"/>
              <a:t>08-01-2021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C4EBC-6AEE-4CD7-8E89-2176D93310EA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454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6E1B-83CF-4BB6-854B-B600FAA68BF3}" type="datetimeFigureOut">
              <a:rPr lang="en-IN" smtClean="0"/>
              <a:t>08-01-2021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C4EBC-6AEE-4CD7-8E89-2176D93310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8344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6E1B-83CF-4BB6-854B-B600FAA68BF3}" type="datetimeFigureOut">
              <a:rPr lang="en-IN" smtClean="0"/>
              <a:t>08-01-2021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C4EBC-6AEE-4CD7-8E89-2176D93310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9692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6E1B-83CF-4BB6-854B-B600FAA68BF3}" type="datetimeFigureOut">
              <a:rPr lang="en-IN" smtClean="0"/>
              <a:t>08-01-2021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C4EBC-6AEE-4CD7-8E89-2176D93310EA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71456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6E1B-83CF-4BB6-854B-B600FAA68BF3}" type="datetimeFigureOut">
              <a:rPr lang="en-IN" smtClean="0"/>
              <a:t>08-01-2021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C4EBC-6AEE-4CD7-8E89-2176D93310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67718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6E1B-83CF-4BB6-854B-B600FAA68BF3}" type="datetimeFigureOut">
              <a:rPr lang="en-IN" smtClean="0"/>
              <a:t>08-01-2021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C4EBC-6AEE-4CD7-8E89-2176D93310EA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610887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6E1B-83CF-4BB6-854B-B600FAA68BF3}" type="datetimeFigureOut">
              <a:rPr lang="en-IN" smtClean="0"/>
              <a:t>08-01-2021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C4EBC-6AEE-4CD7-8E89-2176D93310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8480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6E1B-83CF-4BB6-854B-B600FAA68BF3}" type="datetimeFigureOut">
              <a:rPr lang="en-IN" smtClean="0"/>
              <a:t>08-01-2021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C4EBC-6AEE-4CD7-8E89-2176D93310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19001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6E1B-83CF-4BB6-854B-B600FAA68BF3}" type="datetimeFigureOut">
              <a:rPr lang="en-IN" smtClean="0"/>
              <a:t>08-01-2021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C4EBC-6AEE-4CD7-8E89-2176D93310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7480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6E1B-83CF-4BB6-854B-B600FAA68BF3}" type="datetimeFigureOut">
              <a:rPr lang="en-IN" smtClean="0"/>
              <a:t>08-01-2021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C4EBC-6AEE-4CD7-8E89-2176D93310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4820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6E1B-83CF-4BB6-854B-B600FAA68BF3}" type="datetimeFigureOut">
              <a:rPr lang="en-IN" smtClean="0"/>
              <a:t>08-01-2021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C4EBC-6AEE-4CD7-8E89-2176D93310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1001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6E1B-83CF-4BB6-854B-B600FAA68BF3}" type="datetimeFigureOut">
              <a:rPr lang="en-IN" smtClean="0"/>
              <a:t>08-01-2021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C4EBC-6AEE-4CD7-8E89-2176D93310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8534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6E1B-83CF-4BB6-854B-B600FAA68BF3}" type="datetimeFigureOut">
              <a:rPr lang="en-IN" smtClean="0"/>
              <a:t>08-01-2021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C4EBC-6AEE-4CD7-8E89-2176D93310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0717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6E1B-83CF-4BB6-854B-B600FAA68BF3}" type="datetimeFigureOut">
              <a:rPr lang="en-IN" smtClean="0"/>
              <a:t>08-01-2021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C4EBC-6AEE-4CD7-8E89-2176D93310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363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6E1B-83CF-4BB6-854B-B600FAA68BF3}" type="datetimeFigureOut">
              <a:rPr lang="en-IN" smtClean="0"/>
              <a:t>08-01-2021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C4EBC-6AEE-4CD7-8E89-2176D93310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168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6E1B-83CF-4BB6-854B-B600FAA68BF3}" type="datetimeFigureOut">
              <a:rPr lang="en-IN" smtClean="0"/>
              <a:t>08-01-2021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C4EBC-6AEE-4CD7-8E89-2176D93310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1710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6E1B-83CF-4BB6-854B-B600FAA68BF3}" type="datetimeFigureOut">
              <a:rPr lang="en-IN" smtClean="0"/>
              <a:t>08-01-2021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C4EBC-6AEE-4CD7-8E89-2176D93310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4183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8796E1B-83CF-4BB6-854B-B600FAA68BF3}" type="datetimeFigureOut">
              <a:rPr lang="en-IN" smtClean="0"/>
              <a:t>08-01-2021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72C4EBC-6AEE-4CD7-8E89-2176D93310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10461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  <p:sldLayoutId id="2147483942" r:id="rId12"/>
    <p:sldLayoutId id="2147483943" r:id="rId13"/>
    <p:sldLayoutId id="2147483944" r:id="rId14"/>
    <p:sldLayoutId id="2147483945" r:id="rId15"/>
    <p:sldLayoutId id="2147483946" r:id="rId16"/>
    <p:sldLayoutId id="214748394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4pPr>
      <a:lvl5pPr marL="21145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jpg"/><Relationship Id="rId2" Type="http://schemas.openxmlformats.org/officeDocument/2006/relationships/audi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webp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bg2">
                <a:tint val="97000"/>
                <a:hueMod val="162000"/>
                <a:satMod val="200000"/>
                <a:lumMod val="124000"/>
              </a:schemeClr>
            </a:gs>
            <a:gs pos="100000">
              <a:schemeClr val="bg2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004BB4-EEB1-4719-ABF6-40C6D3827564}"/>
              </a:ext>
            </a:extLst>
          </p:cNvPr>
          <p:cNvSpPr txBox="1"/>
          <p:nvPr/>
        </p:nvSpPr>
        <p:spPr>
          <a:xfrm>
            <a:off x="9841420" y="4658694"/>
            <a:ext cx="235058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hi-IN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oogle Sans"/>
                <a:cs typeface="Mangal" panose="02040503050203030202" pitchFamily="18" charset="0"/>
              </a:rPr>
              <a:t>प्रयास</a:t>
            </a:r>
            <a:r>
              <a:rPr kumimoji="0" lang="en-IN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oogle Sans"/>
                <a:cs typeface="Mangal" panose="02040503050203030202" pitchFamily="18" charset="0"/>
              </a:rPr>
              <a:t> </a:t>
            </a:r>
            <a:r>
              <a:rPr kumimoji="0" lang="hi-IN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oogle Sans"/>
                <a:cs typeface="Mangal" panose="02040503050203030202" pitchFamily="18" charset="0"/>
              </a:rPr>
              <a:t>द्वारा</a:t>
            </a:r>
            <a:r>
              <a:rPr lang="en-IN" altLang="en-US" sz="3200" dirty="0">
                <a:solidFill>
                  <a:schemeClr val="bg1"/>
                </a:solidFill>
                <a:latin typeface="Google Sans"/>
                <a:cs typeface="Mangal" panose="02040503050203030202" pitchFamily="18" charset="0"/>
              </a:rPr>
              <a:t>:-</a:t>
            </a:r>
            <a:endParaRPr kumimoji="0" lang="en-IN" altLang="en-US" sz="3200" u="none" strike="noStrike" cap="none" normalizeH="0" baseline="0" dirty="0">
              <a:ln>
                <a:noFill/>
              </a:ln>
              <a:solidFill>
                <a:schemeClr val="bg1"/>
              </a:solidFill>
              <a:latin typeface="Google Sans"/>
              <a:cs typeface="Mangal" panose="02040503050203030202" pitchFamily="18" charset="0"/>
            </a:endParaRPr>
          </a:p>
          <a:p>
            <a:r>
              <a:rPr lang="hi-IN" sz="2800" dirty="0">
                <a:solidFill>
                  <a:schemeClr val="bg1"/>
                </a:solidFill>
              </a:rPr>
              <a:t>भाविका</a:t>
            </a:r>
            <a:endParaRPr lang="en-IN" sz="2800" dirty="0">
              <a:solidFill>
                <a:schemeClr val="bg1"/>
              </a:solidFill>
            </a:endParaRPr>
          </a:p>
          <a:p>
            <a:r>
              <a:rPr lang="hi-IN" sz="2800" dirty="0">
                <a:solidFill>
                  <a:schemeClr val="bg1"/>
                </a:solidFill>
              </a:rPr>
              <a:t>सुहानी</a:t>
            </a:r>
            <a:endParaRPr lang="en-IN" sz="2800" dirty="0">
              <a:solidFill>
                <a:schemeClr val="bg1"/>
              </a:solidFill>
            </a:endParaRPr>
          </a:p>
          <a:p>
            <a:r>
              <a:rPr lang="hi-IN" sz="2800" i="0" dirty="0">
                <a:solidFill>
                  <a:schemeClr val="bg1"/>
                </a:solidFill>
                <a:latin typeface="arial" panose="020B0604020202020204" pitchFamily="34" charset="0"/>
              </a:rPr>
              <a:t>प्रताप</a:t>
            </a:r>
            <a:endParaRPr lang="en-IN" sz="2800" i="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hi-IN" sz="2800" dirty="0">
                <a:solidFill>
                  <a:schemeClr val="bg1"/>
                </a:solidFill>
              </a:rPr>
              <a:t>अवलोकिता</a:t>
            </a:r>
            <a:endParaRPr lang="en-IN" sz="2800" dirty="0">
              <a:solidFill>
                <a:schemeClr val="bg1"/>
              </a:solidFill>
            </a:endParaRPr>
          </a:p>
          <a:p>
            <a:endParaRPr lang="en-IN" sz="4000" b="0" i="0" dirty="0">
              <a:solidFill>
                <a:srgbClr val="000000"/>
              </a:solidFill>
              <a:effectLst/>
              <a:cs typeface="Linux Libertine"/>
            </a:endParaRPr>
          </a:p>
          <a:p>
            <a:endParaRPr lang="en-IN" sz="2800" dirty="0">
              <a:solidFill>
                <a:schemeClr val="bg1"/>
              </a:solidFill>
            </a:endParaRPr>
          </a:p>
          <a:p>
            <a:endParaRPr lang="en-IN" sz="4000" b="0" i="0" dirty="0">
              <a:solidFill>
                <a:srgbClr val="000000"/>
              </a:solidFill>
              <a:effectLst/>
              <a:cs typeface="Linux Libertine"/>
            </a:endParaRPr>
          </a:p>
          <a:p>
            <a:endParaRPr lang="en-IN" sz="4000" b="0" i="0" dirty="0">
              <a:solidFill>
                <a:srgbClr val="000000"/>
              </a:solidFill>
              <a:effectLst/>
              <a:cs typeface="Linux Libertin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1C4FC-22F6-4A8F-9F9B-D7DBEE99AF9F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i-IN" sz="6000" b="0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</a:rPr>
              <a:t> पत्र लेखन </a:t>
            </a:r>
          </a:p>
        </p:txBody>
      </p:sp>
      <p:pic>
        <p:nvPicPr>
          <p:cNvPr id="15" name="Picture 14" descr="A group of people playing instruments&#10;&#10;Description automatically generated with medium confidence">
            <a:extLst>
              <a:ext uri="{FF2B5EF4-FFF2-40B4-BE49-F238E27FC236}">
                <a16:creationId xmlns:a16="http://schemas.microsoft.com/office/drawing/2014/main" id="{1F4779C6-8FAF-428D-80A7-112187C86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91" y="819156"/>
            <a:ext cx="3993286" cy="263087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 descr="A picture containing outdoor, person, dancer, sport&#10;&#10;Description automatically generated">
            <a:extLst>
              <a:ext uri="{FF2B5EF4-FFF2-40B4-BE49-F238E27FC236}">
                <a16:creationId xmlns:a16="http://schemas.microsoft.com/office/drawing/2014/main" id="{42732BDC-B695-46C7-9A27-2B4E3C5B3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111" y="2280326"/>
            <a:ext cx="3905389" cy="3014159"/>
          </a:xfrm>
          <a:prstGeom prst="snip2DiagRect">
            <a:avLst/>
          </a:prstGeom>
          <a:pattFill prst="pct5">
            <a:fgClr>
              <a:srgbClr val="FFFFFF">
                <a:shade val="85000"/>
              </a:srgbClr>
            </a:fgClr>
            <a:bgClr>
              <a:schemeClr val="bg1"/>
            </a:bgClr>
          </a:patt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15695748-FE1E-4964-99EB-49388930D1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02" y="3787406"/>
            <a:ext cx="4081184" cy="282737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665705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bg2">
                <a:tint val="97000"/>
                <a:hueMod val="162000"/>
                <a:satMod val="200000"/>
                <a:lumMod val="124000"/>
              </a:schemeClr>
            </a:gs>
            <a:gs pos="100000">
              <a:schemeClr val="bg2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Text, letter&#10;&#10;Description automatically generated">
            <a:extLst>
              <a:ext uri="{FF2B5EF4-FFF2-40B4-BE49-F238E27FC236}">
                <a16:creationId xmlns:a16="http://schemas.microsoft.com/office/drawing/2014/main" id="{34BE484D-8254-4679-95CE-7722296E5F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590" y="104853"/>
            <a:ext cx="5230083" cy="3039242"/>
          </a:xfrm>
          <a:prstGeom prst="rect">
            <a:avLst/>
          </a:prstGeom>
        </p:spPr>
      </p:pic>
      <p:pic>
        <p:nvPicPr>
          <p:cNvPr id="15" name="difference audio at 8.11.57 PM">
            <a:hlinkClick r:id="" action="ppaction://media"/>
            <a:extLst>
              <a:ext uri="{FF2B5EF4-FFF2-40B4-BE49-F238E27FC236}">
                <a16:creationId xmlns:a16="http://schemas.microsoft.com/office/drawing/2014/main" id="{2E80CDEA-32CA-46CC-A9D5-4CBDAA24B9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5794" y="6145956"/>
            <a:ext cx="712044" cy="712044"/>
          </a:xfrm>
          <a:prstGeom prst="rect">
            <a:avLst/>
          </a:prstGeom>
        </p:spPr>
      </p:pic>
      <p:pic>
        <p:nvPicPr>
          <p:cNvPr id="17" name="Picture 16" descr="People flying kites at a park&#10;&#10;Description automatically generated with low confidence">
            <a:extLst>
              <a:ext uri="{FF2B5EF4-FFF2-40B4-BE49-F238E27FC236}">
                <a16:creationId xmlns:a16="http://schemas.microsoft.com/office/drawing/2014/main" id="{45510ADC-1CA6-4254-96FE-916C71CBF127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3651">
            <a:off x="7297263" y="3784430"/>
            <a:ext cx="3739058" cy="247608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A92B2CB8-19C7-4136-8561-E116A5E7C94E}"/>
              </a:ext>
            </a:extLst>
          </p:cNvPr>
          <p:cNvSpPr/>
          <p:nvPr/>
        </p:nvSpPr>
        <p:spPr>
          <a:xfrm rot="10800000" flipV="1">
            <a:off x="156213" y="2859607"/>
            <a:ext cx="6368400" cy="1431262"/>
          </a:xfrm>
          <a:prstGeom prst="triangle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 descr="Text, letter&#10;&#10;Description automatically generated">
            <a:extLst>
              <a:ext uri="{FF2B5EF4-FFF2-40B4-BE49-F238E27FC236}">
                <a16:creationId xmlns:a16="http://schemas.microsoft.com/office/drawing/2014/main" id="{EFD71AAD-6821-4B74-8754-B77D42D06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80" y="88765"/>
            <a:ext cx="5589577" cy="668486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1984066-AEE6-459E-893F-486B0A1B29F4}"/>
              </a:ext>
            </a:extLst>
          </p:cNvPr>
          <p:cNvSpPr/>
          <p:nvPr/>
        </p:nvSpPr>
        <p:spPr>
          <a:xfrm>
            <a:off x="157520" y="4251170"/>
            <a:ext cx="6314099" cy="2602297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4EE79EE-D182-4867-8C70-9AABF729261B}"/>
              </a:ext>
            </a:extLst>
          </p:cNvPr>
          <p:cNvSpPr/>
          <p:nvPr/>
        </p:nvSpPr>
        <p:spPr>
          <a:xfrm rot="5400000">
            <a:off x="597790" y="3830483"/>
            <a:ext cx="2602296" cy="3482837"/>
          </a:xfrm>
          <a:prstGeom prst="triangle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BC481D1F-E724-43F0-895F-00ADF239EE15}"/>
              </a:ext>
            </a:extLst>
          </p:cNvPr>
          <p:cNvSpPr/>
          <p:nvPr/>
        </p:nvSpPr>
        <p:spPr>
          <a:xfrm rot="16200000">
            <a:off x="3398769" y="3828269"/>
            <a:ext cx="2602296" cy="3482837"/>
          </a:xfrm>
          <a:prstGeom prst="triangle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400D3FEC-BEC7-4AD2-9583-282B2500D8BC}"/>
              </a:ext>
            </a:extLst>
          </p:cNvPr>
          <p:cNvSpPr/>
          <p:nvPr/>
        </p:nvSpPr>
        <p:spPr>
          <a:xfrm>
            <a:off x="114162" y="5397944"/>
            <a:ext cx="6337374" cy="1431262"/>
          </a:xfrm>
          <a:prstGeom prst="triangle">
            <a:avLst>
              <a:gd name="adj" fmla="val 49755"/>
            </a:avLst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8F45B661-5974-491A-A3AF-F49F74A36E5F}"/>
              </a:ext>
            </a:extLst>
          </p:cNvPr>
          <p:cNvSpPr/>
          <p:nvPr/>
        </p:nvSpPr>
        <p:spPr>
          <a:xfrm flipV="1">
            <a:off x="114162" y="4290869"/>
            <a:ext cx="6368400" cy="1431262"/>
          </a:xfrm>
          <a:prstGeom prst="triangle">
            <a:avLst/>
          </a:prstGeom>
          <a:solidFill>
            <a:srgbClr val="B8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3497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5" dur="16822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24" grpId="0" animBg="1"/>
      <p:bldP spid="24" grpId="1" animBg="1"/>
      <p:bldP spid="26" grpId="0" animBg="1"/>
      <p:bldP spid="28" grpId="0" animBg="1"/>
      <p:bldP spid="29" grpId="0" animBg="1"/>
      <p:bldP spid="30" grpId="0" animBg="1"/>
      <p:bldP spid="31" grpId="0" animBg="1"/>
      <p:bldP spid="31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person, indoor, child, group&#10;&#10;Description automatically generated">
            <a:extLst>
              <a:ext uri="{FF2B5EF4-FFF2-40B4-BE49-F238E27FC236}">
                <a16:creationId xmlns:a16="http://schemas.microsoft.com/office/drawing/2014/main" id="{C1D15252-ED70-45CE-80C3-2AF5EA5D1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74" y="4235609"/>
            <a:ext cx="3325276" cy="23468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 descr="A picture containing text, fire, nature, fireplace&#10;&#10;Description automatically generated">
            <a:extLst>
              <a:ext uri="{FF2B5EF4-FFF2-40B4-BE49-F238E27FC236}">
                <a16:creationId xmlns:a16="http://schemas.microsoft.com/office/drawing/2014/main" id="{C5D781B1-F19A-4B69-B972-2F4117A74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134" y="2387452"/>
            <a:ext cx="3868616" cy="27442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 descr="A group of people in colorful dresses&#10;&#10;Description automatically generated with low confidence">
            <a:extLst>
              <a:ext uri="{FF2B5EF4-FFF2-40B4-BE49-F238E27FC236}">
                <a16:creationId xmlns:a16="http://schemas.microsoft.com/office/drawing/2014/main" id="{1E5EBF48-3348-452D-B40B-4DFEFD60F4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099" y="1203015"/>
            <a:ext cx="3448395" cy="2368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 descr="A group of people wearing clothing&#10;&#10;Description automatically generated with medium confidence">
            <a:extLst>
              <a:ext uri="{FF2B5EF4-FFF2-40B4-BE49-F238E27FC236}">
                <a16:creationId xmlns:a16="http://schemas.microsoft.com/office/drawing/2014/main" id="{A1262171-776E-472C-8184-AA58C57BCB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099" y="4235609"/>
            <a:ext cx="3429027" cy="23907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Picture 1" descr="A group of people flying kites&#10;&#10;Description automatically generated">
            <a:extLst>
              <a:ext uri="{FF2B5EF4-FFF2-40B4-BE49-F238E27FC236}">
                <a16:creationId xmlns:a16="http://schemas.microsoft.com/office/drawing/2014/main" id="{DA427931-38C5-45B4-8BB1-7A0E621B16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06" y="1203015"/>
            <a:ext cx="3325276" cy="2368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CBCD59-3F23-48F3-9D82-E9C084DB09B4}"/>
              </a:ext>
            </a:extLst>
          </p:cNvPr>
          <p:cNvSpPr txBox="1"/>
          <p:nvPr/>
        </p:nvSpPr>
        <p:spPr>
          <a:xfrm>
            <a:off x="159075" y="103308"/>
            <a:ext cx="118336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800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भोगी </a:t>
            </a:r>
            <a:r>
              <a:rPr lang="hi-IN" sz="4800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की</a:t>
            </a:r>
            <a:r>
              <a:rPr lang="en-US" sz="4800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kumimoji="0" lang="hi-IN" altLang="en-US" sz="4800" b="0" i="1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cs typeface="Mangal" panose="02040503050203030202" pitchFamily="18" charset="0"/>
              </a:rPr>
              <a:t>झलक</a:t>
            </a:r>
            <a:r>
              <a:rPr lang="en-US" sz="4800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IN" sz="4800" i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4969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2000">
              <a:schemeClr val="bg2">
                <a:tint val="97000"/>
                <a:hueMod val="162000"/>
                <a:satMod val="200000"/>
                <a:lumMod val="124000"/>
              </a:schemeClr>
            </a:gs>
            <a:gs pos="100000">
              <a:schemeClr val="bg2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479C5739-C029-47C2-9249-78119BF9E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8" y="112635"/>
            <a:ext cx="7060592" cy="3216491"/>
          </a:xfrm>
          <a:prstGeom prst="rect">
            <a:avLst/>
          </a:prstGeom>
        </p:spPr>
      </p:pic>
      <p:pic>
        <p:nvPicPr>
          <p:cNvPr id="5" name="Picture 4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733DF931-1DDD-41CD-98BE-E33E9655E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382" y="3683945"/>
            <a:ext cx="6692347" cy="306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5044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bg2">
                <a:tint val="97000"/>
                <a:hueMod val="162000"/>
                <a:satMod val="200000"/>
                <a:lumMod val="124000"/>
              </a:schemeClr>
            </a:gs>
            <a:gs pos="100000">
              <a:schemeClr val="bg2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6762FC34-3DEE-4BB3-B81F-7B6B30E47E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5410"/>
            <a:ext cx="65" cy="688020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7457" rIns="0" bIns="-17457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1BC72A-C121-4B0E-A1EB-05AD52086B6C}"/>
              </a:ext>
            </a:extLst>
          </p:cNvPr>
          <p:cNvSpPr txBox="1"/>
          <p:nvPr/>
        </p:nvSpPr>
        <p:spPr>
          <a:xfrm flipH="1">
            <a:off x="-119270" y="2105561"/>
            <a:ext cx="1219187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hi-IN" altLang="en-US" sz="16600" i="1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  <a:cs typeface="Mangal" panose="02040503050203030202" pitchFamily="18" charset="0"/>
              </a:rPr>
              <a:t>धन्यवाद</a:t>
            </a:r>
            <a:endParaRPr lang="en-IN" sz="48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84223123-89BE-4636-BF98-DA3C1FA7A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5410"/>
            <a:ext cx="65" cy="688020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7457" rIns="0" bIns="-17457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40251C-9654-4956-87EE-C4AAD30A735F}"/>
              </a:ext>
            </a:extLst>
          </p:cNvPr>
          <p:cNvSpPr txBox="1"/>
          <p:nvPr/>
        </p:nvSpPr>
        <p:spPr>
          <a:xfrm>
            <a:off x="8600661" y="5746781"/>
            <a:ext cx="393576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hi-IN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latin typeface="Google Sans"/>
                <a:cs typeface="Mangal" panose="02040503050203030202" pitchFamily="18" charset="0"/>
              </a:rPr>
              <a:t>पीपीटी</a:t>
            </a:r>
            <a:r>
              <a:rPr kumimoji="0" lang="en-IN" altLang="en-US" sz="32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latin typeface="Google Sans"/>
                <a:cs typeface="Mangal" panose="02040503050203030202" pitchFamily="18" charset="0"/>
              </a:rPr>
              <a:t> </a:t>
            </a:r>
            <a:r>
              <a:rPr kumimoji="0" lang="hi-IN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latin typeface="Google Sans"/>
                <a:cs typeface="Mangal" panose="02040503050203030202" pitchFamily="18" charset="0"/>
              </a:rPr>
              <a:t>प्रयास</a:t>
            </a:r>
            <a:r>
              <a:rPr kumimoji="0" lang="en-IN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latin typeface="Google Sans"/>
                <a:cs typeface="Mangal" panose="02040503050203030202" pitchFamily="18" charset="0"/>
              </a:rPr>
              <a:t> </a:t>
            </a:r>
            <a:r>
              <a:rPr kumimoji="0" lang="hi-IN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latin typeface="Google Sans"/>
                <a:cs typeface="Mangal" panose="02040503050203030202" pitchFamily="18" charset="0"/>
              </a:rPr>
              <a:t>द्वारा</a:t>
            </a:r>
            <a:r>
              <a:rPr kumimoji="0" lang="en-IN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latin typeface="Google Sans"/>
                <a:cs typeface="Mangal" panose="02040503050203030202" pitchFamily="18" charset="0"/>
              </a:rPr>
              <a:t> </a:t>
            </a:r>
            <a:r>
              <a:rPr lang="en-IN" altLang="en-US" sz="3200" b="1" dirty="0">
                <a:solidFill>
                  <a:schemeClr val="bg1"/>
                </a:solidFill>
                <a:latin typeface="Google Sans"/>
                <a:cs typeface="Mangal" panose="02040503050203030202" pitchFamily="18" charset="0"/>
              </a:rPr>
              <a:t>:-</a:t>
            </a:r>
          </a:p>
          <a:p>
            <a:r>
              <a:rPr lang="hi-IN" sz="3200" b="1" dirty="0">
                <a:solidFill>
                  <a:schemeClr val="bg1"/>
                </a:solidFill>
              </a:rPr>
              <a:t>सुहानी</a:t>
            </a:r>
            <a:r>
              <a:rPr lang="en-IN" sz="3200" b="1" dirty="0">
                <a:solidFill>
                  <a:schemeClr val="bg1"/>
                </a:solidFill>
              </a:rPr>
              <a:t> </a:t>
            </a:r>
            <a:r>
              <a:rPr lang="hi-IN" sz="3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शर्मा</a:t>
            </a:r>
            <a:endParaRPr lang="en-IN" altLang="en-US" sz="3200" b="1" dirty="0">
              <a:solidFill>
                <a:schemeClr val="bg1"/>
              </a:solidFill>
              <a:latin typeface="Google Sans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162000"/>
                <a:satMod val="200000"/>
                <a:lumMod val="124000"/>
              </a:schemeClr>
            </a:gs>
            <a:gs pos="100000">
              <a:schemeClr val="phClr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2000"/>
                <a:hueMod val="22000"/>
                <a:satMod val="220000"/>
                <a:lumMod val="62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282EB108-EDE6-4B8E-957B-D4A69BF580E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842</TotalTime>
  <Words>17</Words>
  <Application>Microsoft Office PowerPoint</Application>
  <PresentationFormat>Widescreen</PresentationFormat>
  <Paragraphs>16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Arial</vt:lpstr>
      <vt:lpstr>Arial</vt:lpstr>
      <vt:lpstr>Century Gothic</vt:lpstr>
      <vt:lpstr>Google Sans</vt:lpstr>
      <vt:lpstr>inherit</vt:lpstr>
      <vt:lpstr>Linux Libertine</vt:lpstr>
      <vt:lpstr>Mangal</vt:lpstr>
      <vt:lpstr>Raleway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vineet gautam</dc:creator>
  <cp:lastModifiedBy>harsh dhingra</cp:lastModifiedBy>
  <cp:revision>55</cp:revision>
  <dcterms:created xsi:type="dcterms:W3CDTF">2021-01-07T09:07:21Z</dcterms:created>
  <dcterms:modified xsi:type="dcterms:W3CDTF">2021-01-08T14:19:34Z</dcterms:modified>
</cp:coreProperties>
</file>